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E19AB3-7DD9-4F9E-B64F-2E7E65DCB7EE}" type="datetimeFigureOut">
              <a:rPr lang="fr-BE" smtClean="0"/>
              <a:t>15-10-14</a:t>
            </a:fld>
            <a:endParaRPr lang="fr-BE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BE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18D818-1E69-438E-A4DD-80E298FE54E4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71985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8D818-1E69-438E-A4DD-80E298FE54E4}" type="slidenum">
              <a:rPr lang="fr-BE" smtClean="0"/>
              <a:t>1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548158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25AAE-5ACE-4E6B-AF64-4A017BC3FC8C}" type="datetimeFigureOut">
              <a:rPr lang="fr-BE" smtClean="0"/>
              <a:t>15-10-14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A25A1-97E1-4DC0-9612-9D3BC2844C33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293036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25AAE-5ACE-4E6B-AF64-4A017BC3FC8C}" type="datetimeFigureOut">
              <a:rPr lang="fr-BE" smtClean="0"/>
              <a:t>15-10-14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A25A1-97E1-4DC0-9612-9D3BC2844C33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71971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25AAE-5ACE-4E6B-AF64-4A017BC3FC8C}" type="datetimeFigureOut">
              <a:rPr lang="fr-BE" smtClean="0"/>
              <a:t>15-10-14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A25A1-97E1-4DC0-9612-9D3BC2844C33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93727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25AAE-5ACE-4E6B-AF64-4A017BC3FC8C}" type="datetimeFigureOut">
              <a:rPr lang="fr-BE" smtClean="0"/>
              <a:t>15-10-14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A25A1-97E1-4DC0-9612-9D3BC2844C33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05133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25AAE-5ACE-4E6B-AF64-4A017BC3FC8C}" type="datetimeFigureOut">
              <a:rPr lang="fr-BE" smtClean="0"/>
              <a:t>15-10-14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A25A1-97E1-4DC0-9612-9D3BC2844C33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533357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25AAE-5ACE-4E6B-AF64-4A017BC3FC8C}" type="datetimeFigureOut">
              <a:rPr lang="fr-BE" smtClean="0"/>
              <a:t>15-10-14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A25A1-97E1-4DC0-9612-9D3BC2844C33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19167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25AAE-5ACE-4E6B-AF64-4A017BC3FC8C}" type="datetimeFigureOut">
              <a:rPr lang="fr-BE" smtClean="0"/>
              <a:t>15-10-14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A25A1-97E1-4DC0-9612-9D3BC2844C33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92841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25AAE-5ACE-4E6B-AF64-4A017BC3FC8C}" type="datetimeFigureOut">
              <a:rPr lang="fr-BE" smtClean="0"/>
              <a:t>15-10-14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A25A1-97E1-4DC0-9612-9D3BC2844C33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097055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25AAE-5ACE-4E6B-AF64-4A017BC3FC8C}" type="datetimeFigureOut">
              <a:rPr lang="fr-BE" smtClean="0"/>
              <a:t>15-10-14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A25A1-97E1-4DC0-9612-9D3BC2844C33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3365144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25AAE-5ACE-4E6B-AF64-4A017BC3FC8C}" type="datetimeFigureOut">
              <a:rPr lang="fr-BE" smtClean="0"/>
              <a:t>15-10-14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A25A1-97E1-4DC0-9612-9D3BC2844C33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496942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25AAE-5ACE-4E6B-AF64-4A017BC3FC8C}" type="datetimeFigureOut">
              <a:rPr lang="fr-BE" smtClean="0"/>
              <a:t>15-10-14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A25A1-97E1-4DC0-9612-9D3BC2844C33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872640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725AAE-5ACE-4E6B-AF64-4A017BC3FC8C}" type="datetimeFigureOut">
              <a:rPr lang="fr-BE" smtClean="0"/>
              <a:t>15-10-14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6A25A1-97E1-4DC0-9612-9D3BC2844C33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29348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microsoft.com/office/2007/relationships/media" Target="../media/media2.m4a"/><Relationship Id="rId7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audio" Target="../media/media3.m4a"/><Relationship Id="rId5" Type="http://schemas.microsoft.com/office/2007/relationships/media" Target="../media/media3.m4a"/><Relationship Id="rId10" Type="http://schemas.openxmlformats.org/officeDocument/2006/relationships/image" Target="../media/image2.png"/><Relationship Id="rId4" Type="http://schemas.openxmlformats.org/officeDocument/2006/relationships/audio" Target="../media/media2.m4a"/><Relationship Id="rId9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7.m4a"/><Relationship Id="rId13" Type="http://schemas.openxmlformats.org/officeDocument/2006/relationships/image" Target="../media/image2.png"/><Relationship Id="rId3" Type="http://schemas.microsoft.com/office/2007/relationships/media" Target="../media/media5.m4a"/><Relationship Id="rId7" Type="http://schemas.microsoft.com/office/2007/relationships/media" Target="../media/media7.m4a"/><Relationship Id="rId12" Type="http://schemas.openxmlformats.org/officeDocument/2006/relationships/image" Target="../media/image3.jpe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audio" Target="../media/media6.m4a"/><Relationship Id="rId11" Type="http://schemas.openxmlformats.org/officeDocument/2006/relationships/slideLayout" Target="../slideLayouts/slideLayout2.xml"/><Relationship Id="rId5" Type="http://schemas.microsoft.com/office/2007/relationships/media" Target="../media/media6.m4a"/><Relationship Id="rId10" Type="http://schemas.openxmlformats.org/officeDocument/2006/relationships/audio" Target="../media/media8.m4a"/><Relationship Id="rId4" Type="http://schemas.openxmlformats.org/officeDocument/2006/relationships/audio" Target="../media/media5.m4a"/><Relationship Id="rId9" Type="http://schemas.microsoft.com/office/2007/relationships/media" Target="../media/media8.m4a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10.m4a"/><Relationship Id="rId7" Type="http://schemas.openxmlformats.org/officeDocument/2006/relationships/image" Target="../media/image2.pn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4.jpe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10.m4a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2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2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media" Target="../media/media14.m4a"/><Relationship Id="rId7" Type="http://schemas.openxmlformats.org/officeDocument/2006/relationships/image" Target="../media/image2.png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14.m4a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BE"/>
          </a:p>
        </p:txBody>
      </p:sp>
      <p:pic>
        <p:nvPicPr>
          <p:cNvPr id="1026" name="Picture 2" descr="http://upload.wikimedia.org/wikipedia/commons/8/8a/Hendrick_van_Balen_les_noces_de_Th%C3%A9tis_et_de_P%C3%A9l%C3%A9e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93649"/>
            <a:ext cx="11437812" cy="7486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Voix off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429" y="7361495"/>
            <a:ext cx="609600" cy="609600"/>
          </a:xfrm>
          <a:prstGeom prst="rect">
            <a:avLst/>
          </a:prstGeom>
        </p:spPr>
      </p:pic>
      <p:pic>
        <p:nvPicPr>
          <p:cNvPr id="5" name="Voix off 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56986" y="7355415"/>
            <a:ext cx="609600" cy="609600"/>
          </a:xfrm>
          <a:prstGeom prst="rect">
            <a:avLst/>
          </a:prstGeom>
        </p:spPr>
      </p:pic>
      <p:pic>
        <p:nvPicPr>
          <p:cNvPr id="6" name="Voix off 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830543" y="73928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663590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5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" fill="hold">
                      <p:stCondLst>
                        <p:cond delay="0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2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66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81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g.hsmagazine.net/2012/02/Mt.-Olympus-Zeuss-Temple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12776" y="0"/>
            <a:ext cx="13709107" cy="7711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Voix off 4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0" y="7101774"/>
            <a:ext cx="609600" cy="609600"/>
          </a:xfrm>
        </p:spPr>
      </p:pic>
      <p:pic>
        <p:nvPicPr>
          <p:cNvPr id="5" name="Voix off 5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99592" y="7101774"/>
            <a:ext cx="609600" cy="609600"/>
          </a:xfrm>
          <a:prstGeom prst="rect">
            <a:avLst/>
          </a:prstGeom>
        </p:spPr>
      </p:pic>
      <p:pic>
        <p:nvPicPr>
          <p:cNvPr id="6" name="Voix off 6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799184" y="7119614"/>
            <a:ext cx="609600" cy="609600"/>
          </a:xfrm>
          <a:prstGeom prst="rect">
            <a:avLst/>
          </a:prstGeom>
        </p:spPr>
      </p:pic>
      <p:pic>
        <p:nvPicPr>
          <p:cNvPr id="7" name="Voix off 7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717576" y="7119614"/>
            <a:ext cx="609600" cy="609600"/>
          </a:xfrm>
          <a:prstGeom prst="rect">
            <a:avLst/>
          </a:prstGeom>
        </p:spPr>
      </p:pic>
      <p:pic>
        <p:nvPicPr>
          <p:cNvPr id="8" name="Voix off 8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3724918" y="711961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453667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88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85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339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527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678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BE" dirty="0" smtClean="0"/>
              <a:t>http://a406.idata.over-blog.com/3/35/35/06/P1070484.JPG</a:t>
            </a:r>
            <a:endParaRPr lang="fr-BE" dirty="0"/>
          </a:p>
        </p:txBody>
      </p:sp>
      <p:sp>
        <p:nvSpPr>
          <p:cNvPr id="4" name="Rectangle 3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BE" dirty="0" smtClean="0"/>
              <a:t>http://a406.idata.over-blog.com/3/35/35/06/P1070484.JPG</a:t>
            </a:r>
            <a:endParaRPr lang="fr-BE" dirty="0"/>
          </a:p>
        </p:txBody>
      </p:sp>
      <p:pic>
        <p:nvPicPr>
          <p:cNvPr id="3074" name="Picture 2" descr="http://a406.idata.over-blog.com/3/35/35/06/P107048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3380"/>
            <a:ext cx="15240000" cy="857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Voix off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23528" y="6916800"/>
            <a:ext cx="609600" cy="609600"/>
          </a:xfrm>
          <a:prstGeom prst="rect">
            <a:avLst/>
          </a:prstGeom>
        </p:spPr>
      </p:pic>
      <p:pic>
        <p:nvPicPr>
          <p:cNvPr id="6" name="Voix off 1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59632" y="6916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4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99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agoras.typepad.fr/.a/6a00d8341ce44553ef017eead5cb0b970d-800w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7750" y="0"/>
            <a:ext cx="10036276" cy="6884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BE"/>
          </a:p>
        </p:txBody>
      </p:sp>
      <p:pic>
        <p:nvPicPr>
          <p:cNvPr id="4" name="Voix off 11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2400" y="6884885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2747645248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61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www.histoiredelantiquite.net/wp-content/uploads/2012/01/Reconstitution-Salle-du-trone-Cnosso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52736" y="-1522535"/>
            <a:ext cx="12289363" cy="9217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BE"/>
          </a:p>
        </p:txBody>
      </p:sp>
      <p:pic>
        <p:nvPicPr>
          <p:cNvPr id="4" name="Voix off 12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631504" y="6957392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2189094309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62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3.bp.blogspot.com/-rtE4cqCL9QA/UDEbZsZpA0I/AAAAAAAACOw/6u81CC9R-Yo/s640/Dia50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BE"/>
          </a:p>
        </p:txBody>
      </p:sp>
      <p:pic>
        <p:nvPicPr>
          <p:cNvPr id="4" name="Voix off 14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2400" y="6957392"/>
            <a:ext cx="609600" cy="609600"/>
          </a:xfrm>
        </p:spPr>
      </p:pic>
      <p:pic>
        <p:nvPicPr>
          <p:cNvPr id="5" name="Voix off 15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15616" y="698152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559152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4" restart="whenNotActive" fill="hold" evtFilter="cancelBubble" nodeType="interactiveSeq">
                <p:stCondLst>
                  <p:cond evt="onClick" delay="0">
                    <p:tgtEl>
                      <p:spTgt spid="6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" fill="hold">
                      <p:stCondLst>
                        <p:cond delay="0"/>
                      </p:stCondLst>
                      <p:childTnLst>
                        <p:par>
                          <p:cTn id="6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4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50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8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BE"/>
          </a:p>
        </p:txBody>
      </p:sp>
      <p:pic>
        <p:nvPicPr>
          <p:cNvPr id="7172" name="Picture 4" descr="http://www.art-musique-drome.com/wp-content/uploads/2011/03/troie-2004-40-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222992" cy="7416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9562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7</Words>
  <Application>Microsoft Office PowerPoint</Application>
  <PresentationFormat>Affichage à l'écran (4:3)</PresentationFormat>
  <Paragraphs>3</Paragraphs>
  <Slides>7</Slides>
  <Notes>1</Notes>
  <HiddenSlides>0</HiddenSlides>
  <MMClips>14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0" baseType="lpstr">
      <vt:lpstr>Arial</vt:lpstr>
      <vt:lpstr>Calibri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Grégory Cromphout</dc:creator>
  <cp:lastModifiedBy>Grégory C.</cp:lastModifiedBy>
  <cp:revision>6</cp:revision>
  <dcterms:created xsi:type="dcterms:W3CDTF">2013-06-13T19:45:36Z</dcterms:created>
  <dcterms:modified xsi:type="dcterms:W3CDTF">2014-10-15T05:48:25Z</dcterms:modified>
</cp:coreProperties>
</file>